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0974AE8-4362-4C6E-A322-0EBE2709A52F}">
  <a:tblStyle styleId="{F0974AE8-4362-4C6E-A322-0EBE2709A52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6d9b6dff0_0_0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6d9b6df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6d9b6dff0_0_9:notes"/>
          <p:cNvSpPr/>
          <p:nvPr>
            <p:ph idx="2" type="sldImg"/>
          </p:nvPr>
        </p:nvSpPr>
        <p:spPr>
          <a:xfrm>
            <a:off x="381178" y="685800"/>
            <a:ext cx="6096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06d9b6dff0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www.oerproject.com/OER-Materials/OER-Media/PDFs/1200/Unit2/Zheng-He?share=embed&amp;iframe=true&amp;isV3=true&amp;fromlesson=tru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www.oerproject.com/OER-Materials/OER-Media/PDFs/1200/Unit2/Zheng-He?share=embed&amp;iframe=true&amp;isV3=true&amp;fromlesson=true" TargetMode="External"/><Relationship Id="rId5" Type="http://schemas.openxmlformats.org/officeDocument/2006/relationships/hyperlink" Target="https://docs.google.com/presentation/d/1snreyaMwRmfcwVtJyHwpGKktwBv6ONYqguzO_KFWLBE/edit?usp=sharing" TargetMode="External"/><Relationship Id="rId6" Type="http://schemas.openxmlformats.org/officeDocument/2006/relationships/hyperlink" Target="https://docs.google.com/presentation/d/1tdb5WrC8qRxj5h7Ba3C4dsQeVPnphTP0HMQtmbh7gnY/edit?usp=drive_link" TargetMode="External"/><Relationship Id="rId7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Early Explorers: Daily Lesson Plan (60 Minutes)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43989" y="486207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{F0974AE8-4362-4C6E-A322-0EBE2709A52F}</a:tableStyleId>
              </a:tblPr>
              <a:tblGrid>
                <a:gridCol w="1326150"/>
                <a:gridCol w="3349825"/>
                <a:gridCol w="3554950"/>
              </a:tblGrid>
              <a:tr h="356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Zheng He’s voyages impact both the regions he visited as well as Ming China?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3193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WH2.1 Evaluate the utility of the writings of Ibn Battuta, Marco Polo and Zheng He for understanding the lives and customs of different people across Afro-Eurasia.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WH2.4 Analyze the impact of the exchange of natural resources, disease, technology, ideas, goods and religious practices on at least three different societies across Afro-Eurasia in the 14th and 15th centuries.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WH2.10 Explain the impact of large-scale systems of trade across Afro-Eurasia on the growth of militaries, communication networks and technological advancements (including sailing knowledge) and how large-scale systems of trade armed societies for global engagement.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21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700"/>
                        <a:buFont typeface="Arial"/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 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Indian Ocean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A-Z Guide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71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the “Do First” 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“Do First”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6376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the </a:t>
                      </a:r>
                      <a:r>
                        <a:rPr lang="en" sz="8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graphic biography of Zheng He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from the OER Project, then answer the corresponding questions. Then students will examine primary and secondary sources about Zheng He.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37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Pass out the Zheng He student worksheet.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graphic biography of Zheng He and answer the questions. 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primary and secondary sources about Zheng He and 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875" y="4780366"/>
            <a:ext cx="220487" cy="22048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6510313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9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489750" y="4843674"/>
            <a:ext cx="2164500" cy="1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2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43989" y="45929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{F0974AE8-4362-4C6E-A322-0EBE2709A52F}</a:tableStyleId>
              </a:tblPr>
              <a:tblGrid>
                <a:gridCol w="1326150"/>
                <a:gridCol w="3349825"/>
                <a:gridCol w="3554950"/>
              </a:tblGrid>
              <a:tr h="242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</a:t>
                      </a:r>
                      <a:r>
                        <a:rPr lang="en" sz="900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5617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sz="9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graphic biography of Zheng He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from the OER Project, then answer the corresponding questions. Then students will examine primary and secondary sources about Zheng He.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 hMerge="1"/>
              </a:tr>
              <a:tr h="7033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Pass out the </a:t>
                      </a:r>
                      <a:r>
                        <a:rPr lang="en" sz="8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Zheng He student worksheet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pages 1 and 2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Zheng He student worksheet.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/>
                </a:tc>
              </a:tr>
              <a:tr h="5097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3- EXHIBIT 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create their own comic strip/ graphic story of Zheng He’s expeditions. The story should include where and when his expeditions occurred, the purpose(s) of the voyages, and what things Zheng He helped diffuse/ brought back to China.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85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Pass out the Zheng He’s Expeditions- Graphic Storytelling Worksheet.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graphic storytelling assignment of Zheng He’s voyages.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524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9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sz="9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8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1 Inquiry Journal</a:t>
                      </a: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4 to answer the Compelling Question for Topic 2 Consider allowing students to use their notes and/or work with a partner.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7850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794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794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1 Inquiry Journal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794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Journal)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032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Inter"/>
                        <a:buAutoNum type="arabicPeriod"/>
                      </a:pPr>
                      <a:r>
                        <a:rPr lang="en" sz="8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2 Compelling Question</a:t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2545" y="0"/>
            <a:ext cx="9156600" cy="3255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79925" lIns="79925" spcFirstLastPara="1" rIns="79925" wrap="square" tIns="799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Early Explorers</a:t>
            </a:r>
            <a:r>
              <a:rPr lang="en" sz="1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(60Minutes)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54438" y="59062"/>
            <a:ext cx="540273" cy="2240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